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25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FABBBC-E4CF-D0BF-42E2-C6B445691B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F92BC57-44B0-BEC8-740C-66168FE50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E726873-7976-C0D7-061E-462EB1F5D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136A6BF-F585-B5E6-4DC1-B7C62E277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C01D024-D0E7-8D89-048C-252EEA772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118217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CA5A63-8262-475F-9A86-5E1824273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AD6FDCE-9733-EAB4-7461-FC90B6885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DBF58F6-2BD3-C58A-5A95-088D4544C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D3EDB90-E21F-8316-7F61-636B524B4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08B6844-895F-C6CF-F277-6AD535856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23895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B46424F3-9AF4-C6B5-B530-5C36AD31D8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25CCF79-CD39-CE1E-B373-37C75BC7FD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FED3B6-E1FC-E262-AC44-80FEEE3B7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EB2E4A-CF18-8B0F-8FAB-EDBF4CD79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2B35FA6-3C23-FA5F-B3CD-A2B40C037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41831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7E5BEC-83F3-CC17-2AF6-69B85133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DC5B12-F54E-C69A-E164-15027EDF5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68826CF-68E2-71AD-6FDC-72B14793B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2B9AB41-A7B2-0618-F06D-60CEC7CD0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5CE1733-8FEA-8E13-3D77-9BE0B108A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362433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C19340-CC25-D5F7-D346-9D921B34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77A679B-7E18-8A38-2FEE-AEF6B759C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CCCB0B3-BDC7-4080-1631-304EC8581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ECC0D3-C247-FD59-BB70-6A64B28CA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E2DE95-1FDD-1E92-4501-B752BA4E7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358194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4EC63E-408F-B496-2850-7E74A4F1D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8D9782-28D1-02DE-6909-EE4919813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08E9EF-9AC9-9E31-2DE1-111DF7FE9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110A701-03F5-B49A-6D1C-E229C211F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15B64FB-F7F4-9260-5144-BAA5B6D2B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8122425-89DB-D759-8B11-F5EC71140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052590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457004-F820-E61F-7416-A5B824138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6E5F5E8-D23A-1B0C-6B1E-6C9F2011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B784A62-CB19-C549-F1FC-CCBA3F8C2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6DA2A23-DC20-84E3-205C-A04C47DAC7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996FB7D-FF36-6282-AA62-BA421655A0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D0837EB-24F4-1DFA-1B92-D166429C1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91B19DC-CD23-539D-7947-5FFFAAD2D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29CBDA2-76DD-203E-2234-9311EE95F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65332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CB5E70-6DF0-927A-1B4C-73D4477C8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B162768-FDAE-008B-82AF-C6A36B7AA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DA2086E-A477-3757-6290-1AF4A77D7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8D5C95-E59F-917A-C5A7-862A29E16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104037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C70C8E8-4BDA-2A50-3B28-4DF5EC2E2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1033A74-4FD5-00A6-25F2-48C93F07F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643A7A1-33C6-A76B-C466-AF0521CC8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66032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73A93A-6236-037B-6EBC-BEA907FCC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CA1900-DECD-9E71-5F92-A51F2352E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9B1DD5F-13D0-9247-459A-053E63DFF7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792F439-CDF6-85FD-2147-A43B0ECE4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D4D4AA9-B8DB-A123-C426-FF1C59E39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6931CEC-F243-0113-BEB0-058B9B09B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76287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22A3A9-A33F-1F27-BE72-4C64C8D93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CDA60F9-CA2A-1D4D-DCE5-BCE5DEE465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B8837DB-26A7-B407-F4DB-B49371492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CBCF1F0-9479-7C5E-10B3-97CE5699D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DA310E8-88EA-37C0-5B7B-C062738B5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647EB76-AFA8-B5A7-3143-61D2CFE52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125015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4C675470-13D9-6DF7-61AA-74D145802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0822F93-9022-BF86-BE1D-B63B1BE86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D04FF9-C145-29FF-3DFE-17886A2B11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D89D16-5523-4E57-AA7C-8C029EE2AD3F}" type="datetimeFigureOut">
              <a:rPr lang="en-HK" smtClean="0"/>
              <a:t>23/5/2026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7C46192-FBEA-BE3C-1BA3-8C53344552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365AB91-8945-8FF8-FD57-6E9A7790D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9A38DA-384F-4992-9CB1-CCB707D2FAB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348039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EE4A24F-C25D-24F2-A820-3FE57E449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70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AC682-5076-2529-9DE0-5EBBCF37F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44ED6F8E-3029-C52D-549B-E1ECF06E1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745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8642E-620D-0558-3352-6A5924AEE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C1E5E58-770D-CB17-FA44-F917FC36C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23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A12C2-8255-1242-F613-6AE2F7581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8F9D1F4-D0F9-4A49-5575-4476622DB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13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2629C-78FD-9807-DFA3-36AFF59C5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6E82918-F5B7-4DE0-7409-9857F8102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38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61E71-2A5F-7675-1D24-6817537DA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38197D9-867C-8382-AB13-3D54CB6C7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34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7840B-193A-EBAB-4155-7276BB090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096ED1A-8475-4A06-D1E6-9425DDE65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24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848B3-8170-8672-B7C6-976B9F7BD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CEB18FE-45C8-8E53-0B64-691D5DF39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814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寬螢幕</PresentationFormat>
  <Paragraphs>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KiuKay 5</dc:creator>
  <cp:lastModifiedBy>KiuKay 5</cp:lastModifiedBy>
  <cp:revision>1</cp:revision>
  <dcterms:created xsi:type="dcterms:W3CDTF">2026-05-23T09:23:52Z</dcterms:created>
  <dcterms:modified xsi:type="dcterms:W3CDTF">2026-05-23T09:26:48Z</dcterms:modified>
</cp:coreProperties>
</file>