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25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09E295-9CCB-C518-773B-960A74D6E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D5573F1-9C13-439A-C3E3-BB3326319A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84C027-5A21-91C1-FD6F-A2C7048EC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772B5FC-D474-B234-0DFA-E4D18B1D4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B834D7-CF8C-073C-E0FB-A64B5DA4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40478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0E5D82-7B75-83E7-3595-C43E947FC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BFA2C6E-628C-FCD5-6DBC-EDF038144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08052FA-AC30-8CC2-22E5-5D1B017F6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128C4AE-0BEF-01B3-E97B-5F31E7C8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4F2D052-2DB3-5ADE-AFE4-F4510B5E8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6299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22E0706-0AB0-8B07-2BFE-04C8EEBA43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4A46DBD-5AA2-90CF-806A-DEE86A047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72AF5C-C361-AF3A-B9D5-58962DE3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436992-3A07-D3FD-12D5-40445044E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C3CBFFE-3F1C-8901-430A-5ACE4761E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09537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ACF772-4857-9F30-21E9-CAEFC049E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9C5064-F5E0-9299-7B6B-06139B2FD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A6A037-316B-0846-120E-D4E16A4E3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405DDB-DD15-2272-6D08-DD866B4EE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E8018D-B54A-33E8-D828-DE943818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82945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D3C18D-6279-3422-7C32-336436170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81AF265-7739-A156-17A6-30622F5D7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193CD5-E89F-1DF6-C644-46E9AE4C7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5DCF3C-B3C5-1A86-B2D5-99A5212D1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D20F7AF-52A8-3A30-2EDB-42D71BFD0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61699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F2147-1334-1CC5-3504-F4FA0E674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A82979-42DB-EB7D-CA31-9EE2E4CA2D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EA917B9-0D12-3E7B-76EA-35914217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9C3AB67-14A7-4489-D740-246C6F0D9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3B105EA-B16D-FF25-35E7-42B92D975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7FDAB4F-9F82-575C-2EB9-5CB9D4BF2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9098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705855-6F3D-AA9B-2058-19961AAF4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2C7A069-6243-CD7A-A1EF-709FF3DD6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9FC5CA2-AA8B-B566-8B32-DAB8C3DAD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956C31D-C606-F008-5175-01D288D3C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1EC95F7-40F3-9293-5441-BA04073222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23EFB83-9919-1542-76F7-A9EC66C53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4233E06-FD2E-F130-F79D-6F759E6EA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B9F4B52-4334-F777-A4AF-F45AF6B4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00385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52D077-8035-51D5-8868-BF7926E21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D677007-9568-CAEC-B6F1-BBC43A240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B4D1971-6E43-06FB-6076-34A35A7E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2745CBD-A4B5-26AB-2D37-92EB9EC89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7412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B9D27D1-EE2A-B36C-9224-3142946B0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0B5B21D-27BB-AE61-2FB3-52FAD2A80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8118734-BD49-DBE3-F2BF-E95F9D05E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256502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3B12EE-9496-A629-660B-51C020D86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39ECB4-B6E7-30F3-19BC-B8004EC8F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BBE13B6-F2DC-ED20-A2FD-0A2EE7848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606AEB-696F-CC9B-A45C-D09E7D0C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5AA0FE0-D5B9-2924-EB8F-6C8F960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EA7F345-2961-36CE-1EB0-5C68E3A48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22509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738C8E-39AE-03B7-EB64-7FC82B90E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C0B5953-202E-6C04-2DCC-2C0108AED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BAF353B-7869-650F-0FC3-4E9919015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2C80AFE-9CBE-7B7C-74AF-460A26EAF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64F1D40-0AB4-B686-E7BE-94A62FB36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4F96786-8CAE-5546-AF81-F37272895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17922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C787724-6862-8F86-56E6-884D1942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816842F-9D5B-E002-D469-A8493884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ACA2FD-937D-F1DE-6D1C-DE8DB7CA8F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FC0DED-9C70-4AEF-A1FC-DDD68064494B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FF788F-BAF7-EA97-6C83-4C2920C0A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81D8542-B4FC-6FA5-9BF9-98D04E7D8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D5C37F-1F73-44EE-8C16-4581F9D20DD9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95122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wnload (2)">
            <a:hlinkClick r:id="" action="ppaction://media"/>
            <a:extLst>
              <a:ext uri="{FF2B5EF4-FFF2-40B4-BE49-F238E27FC236}">
                <a16:creationId xmlns:a16="http://schemas.microsoft.com/office/drawing/2014/main" id="{20DA99E1-7054-0990-538B-8BC132955A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1" y="-574523"/>
            <a:ext cx="12192000" cy="685800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545B4EB2-8F93-C574-D48C-CFB085FF4BD9}"/>
              </a:ext>
            </a:extLst>
          </p:cNvPr>
          <p:cNvSpPr txBox="1"/>
          <p:nvPr/>
        </p:nvSpPr>
        <p:spPr>
          <a:xfrm>
            <a:off x="6096000" y="6375400"/>
            <a:ext cx="5933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solidFill>
                  <a:schemeClr val="bg1"/>
                </a:solidFill>
              </a:rPr>
              <a:t>本會宣教牧養部  門徒生命成長藍圖策略推展組製作</a:t>
            </a:r>
            <a:endParaRPr lang="en-HK" sz="2000" dirty="0">
              <a:solidFill>
                <a:schemeClr val="bg1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14C1D97-4CAB-7D33-C5D4-CAF577243C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991" y="746610"/>
            <a:ext cx="9730059" cy="3444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21122-0D03-55CA-009B-667D1E7A8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69386E4-A264-B586-23D1-647C8D8F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64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356B3-D04C-C40F-E33C-684E5291C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4E39117-6A5E-10D9-E8D4-B6EF1277E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89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0F516-A7B7-BB17-859B-3E1B2B4C9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82DB667-9AD6-8E22-B4AB-D05F769C5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00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413E-309C-37D7-0C5A-8022E7974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59E47E-91C9-2E29-9F11-A757C084D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9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256D4-AFB8-0D2C-3D49-BC9D7A4AC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4BC606F-B3F3-EDD2-8C15-9DD1D6D13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8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56CBC-39DA-8243-73EE-F59063870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FA29A21-DE8E-128B-079A-EEDFAA0A7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7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A97A2-6A58-F41D-7E7A-5A66DE715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AC67822-C4C7-CD7A-005F-AE5A1864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03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A7D7B-D217-96ED-4405-DFC28DD7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35C41F-5485-6DC2-81FD-000DB0BD8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69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C1585-50F1-51AD-3F54-F070AAD9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71D181B-3E06-B25D-9F43-73A9D24BC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A94BB-5693-2187-C58A-0B7048467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E658ADB-01DA-625C-5CBC-EC43769FE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0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C03B2-599B-1127-4741-0C46A3F6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5BA7D0E-FEB1-6652-5088-83890311E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7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CAD2A-57CF-6800-C22C-D77BD12D6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C1B27C5-5A95-EA39-D28F-0420B29D3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786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5186A-F492-E30E-5F59-AB2BCC3A5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34EAE03-18D7-E8A3-00AA-54A0E9F63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7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5B4FD-802D-EB69-F761-D69BCE114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C17FFA0-B3E6-8BCA-B0C6-08A342FAA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30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</Words>
  <Application>Microsoft Office PowerPoint</Application>
  <PresentationFormat>寬螢幕</PresentationFormat>
  <Paragraphs>1</Paragraphs>
  <Slides>15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KiuKay 5</dc:creator>
  <cp:lastModifiedBy>KiuKay 5</cp:lastModifiedBy>
  <cp:revision>1</cp:revision>
  <dcterms:created xsi:type="dcterms:W3CDTF">2026-05-23T09:16:22Z</dcterms:created>
  <dcterms:modified xsi:type="dcterms:W3CDTF">2026-05-23T09:18:39Z</dcterms:modified>
</cp:coreProperties>
</file>